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94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7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96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70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4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22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2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27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72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35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8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F9D3A-6743-44FC-9A22-46DFA4594EED}" type="datetimeFigureOut">
              <a:rPr lang="en-IN" smtClean="0"/>
              <a:t>16-11-2024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072-5043-4647-86CE-DDBD1D80EB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1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KNN Algorithm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65126"/>
            <a:ext cx="10736173" cy="60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1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365126"/>
            <a:ext cx="10574226" cy="59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4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365125"/>
            <a:ext cx="11860280" cy="59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365126"/>
            <a:ext cx="11631648" cy="6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4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365125"/>
            <a:ext cx="11765017" cy="61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4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428206"/>
            <a:ext cx="11841227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365125"/>
            <a:ext cx="11688806" cy="60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5" y="175758"/>
            <a:ext cx="10638905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247206"/>
            <a:ext cx="1065691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6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365126"/>
            <a:ext cx="11936491" cy="5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8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82633"/>
            <a:ext cx="11374437" cy="60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70" y="365125"/>
            <a:ext cx="1065553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5125"/>
            <a:ext cx="10820400" cy="59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6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28625"/>
            <a:ext cx="10583487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299258"/>
            <a:ext cx="11793596" cy="6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365125"/>
            <a:ext cx="11517332" cy="6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65125"/>
            <a:ext cx="11326806" cy="6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365126"/>
            <a:ext cx="11222016" cy="59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7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65126"/>
            <a:ext cx="11355385" cy="58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4" y="365125"/>
            <a:ext cx="1058071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65124"/>
            <a:ext cx="10896600" cy="60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7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365125"/>
            <a:ext cx="11660227" cy="58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7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365125"/>
            <a:ext cx="11953702" cy="60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290945"/>
            <a:ext cx="10896646" cy="59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5829"/>
            <a:ext cx="10515600" cy="397665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365124"/>
            <a:ext cx="10910178" cy="61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3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1" y="365126"/>
            <a:ext cx="11330247" cy="5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3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232757"/>
            <a:ext cx="10506808" cy="58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3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365125"/>
            <a:ext cx="11879333" cy="5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6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1" y="365125"/>
            <a:ext cx="11623397" cy="60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1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365125"/>
            <a:ext cx="11993649" cy="6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26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365126"/>
            <a:ext cx="11002911" cy="59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4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257696"/>
            <a:ext cx="11460174" cy="61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365126"/>
            <a:ext cx="11688806" cy="5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0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556811"/>
            <a:ext cx="1138396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0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5" y="365125"/>
            <a:ext cx="11679381" cy="59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365125"/>
            <a:ext cx="11202963" cy="5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365126"/>
            <a:ext cx="10631384" cy="5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2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365126"/>
            <a:ext cx="10707594" cy="6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366285"/>
            <a:ext cx="10631384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</Words>
  <Application>Microsoft Office PowerPoint</Application>
  <PresentationFormat>Widescreen</PresentationFormat>
  <Paragraphs>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KNN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Algorithm</dc:title>
  <dc:creator>cse</dc:creator>
  <cp:lastModifiedBy>cse</cp:lastModifiedBy>
  <cp:revision>6</cp:revision>
  <dcterms:created xsi:type="dcterms:W3CDTF">2024-11-15T19:16:06Z</dcterms:created>
  <dcterms:modified xsi:type="dcterms:W3CDTF">2024-11-15T20:23:48Z</dcterms:modified>
</cp:coreProperties>
</file>